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2D34-F520-4308-A01A-9BD74D2FCD9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794-3F33-455C-852B-626F3962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70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2D34-F520-4308-A01A-9BD74D2FCD9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794-3F33-455C-852B-626F3962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17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2D34-F520-4308-A01A-9BD74D2FCD9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794-3F33-455C-852B-626F3962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12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2D34-F520-4308-A01A-9BD74D2FCD9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794-3F33-455C-852B-626F3962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09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2D34-F520-4308-A01A-9BD74D2FCD9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794-3F33-455C-852B-626F3962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28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2D34-F520-4308-A01A-9BD74D2FCD9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794-3F33-455C-852B-626F3962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05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2D34-F520-4308-A01A-9BD74D2FCD9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794-3F33-455C-852B-626F3962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75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2D34-F520-4308-A01A-9BD74D2FCD9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794-3F33-455C-852B-626F3962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96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2D34-F520-4308-A01A-9BD74D2FCD9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794-3F33-455C-852B-626F3962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24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2D34-F520-4308-A01A-9BD74D2FCD9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794-3F33-455C-852B-626F3962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48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2D34-F520-4308-A01A-9BD74D2FCD9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D794-3F33-455C-852B-626F3962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76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82D34-F520-4308-A01A-9BD74D2FCD9C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CD794-3F33-455C-852B-626F39623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01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028563" y="24801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様式２　企画提案概要書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79273"/>
            <a:ext cx="5303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ja-JP" sz="1400" b="1" dirty="0" smtClean="0"/>
              <a:t>【</a:t>
            </a:r>
            <a:r>
              <a:rPr kumimoji="1" lang="ja-JP" altLang="en-US" sz="1400" b="1" dirty="0" smtClean="0"/>
              <a:t>企画提案事業名</a:t>
            </a:r>
            <a:r>
              <a:rPr kumimoji="1" lang="en-US" altLang="ja-JP" sz="1400" b="1" dirty="0" smtClean="0"/>
              <a:t>】</a:t>
            </a:r>
            <a:endParaRPr kumimoji="1" lang="ja-JP" altLang="en-US" sz="1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09806" y="76948"/>
            <a:ext cx="2518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ja-JP" sz="1400" b="1" dirty="0" smtClean="0"/>
              <a:t>【</a:t>
            </a:r>
            <a:r>
              <a:rPr kumimoji="1" lang="ja-JP" altLang="en-US" sz="1400" b="1" dirty="0" smtClean="0"/>
              <a:t>申請事業者名</a:t>
            </a:r>
            <a:r>
              <a:rPr kumimoji="1" lang="en-US" altLang="ja-JP" sz="1400" b="1" dirty="0" smtClean="0"/>
              <a:t>】</a:t>
            </a:r>
            <a:endParaRPr kumimoji="1" lang="ja-JP" altLang="en-US" sz="1400" b="1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0" y="469975"/>
            <a:ext cx="9906000" cy="124072"/>
            <a:chOff x="0" y="569730"/>
            <a:chExt cx="9906000" cy="124072"/>
          </a:xfrm>
        </p:grpSpPr>
        <p:sp>
          <p:nvSpPr>
            <p:cNvPr id="8" name="正方形/長方形 7"/>
            <p:cNvSpPr/>
            <p:nvPr/>
          </p:nvSpPr>
          <p:spPr>
            <a:xfrm>
              <a:off x="0" y="606827"/>
              <a:ext cx="9906000" cy="869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0" y="569730"/>
              <a:ext cx="9906000" cy="8697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78971" y="606000"/>
            <a:ext cx="6961909" cy="1010006"/>
            <a:chOff x="78971" y="714069"/>
            <a:chExt cx="6961909" cy="1010006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78971" y="714069"/>
              <a:ext cx="1533698" cy="303422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bg2">
                  <a:lumMod val="50000"/>
                </a:schemeClr>
              </a:solidFill>
            </a:ln>
          </p:spPr>
          <p:txBody>
            <a:bodyPr wrap="square" tIns="0" bIns="0" rtlCol="0" anchor="ctr">
              <a:noAutofit/>
            </a:bodyPr>
            <a:lstStyle/>
            <a:p>
              <a:pPr algn="ctr"/>
              <a:r>
                <a:rPr kumimoji="1" lang="ja-JP" altLang="en-US" sz="1200" b="1" dirty="0" smtClean="0">
                  <a:latin typeface="+mn-ea"/>
                </a:rPr>
                <a:t>事業概要</a:t>
              </a:r>
              <a:endParaRPr kumimoji="1" lang="ja-JP" altLang="en-US" sz="1200" b="1" dirty="0">
                <a:latin typeface="+mn-ea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8971" y="1017491"/>
              <a:ext cx="6961909" cy="706584"/>
            </a:xfrm>
            <a:prstGeom prst="rect">
              <a:avLst/>
            </a:prstGeom>
            <a:noFill/>
            <a:ln w="6350">
              <a:solidFill>
                <a:schemeClr val="bg2">
                  <a:lumMod val="50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1050" dirty="0" smtClean="0"/>
                <a:t>簡潔に記載すること</a:t>
              </a:r>
              <a:endParaRPr kumimoji="1" lang="ja-JP" altLang="en-US" sz="1050" dirty="0"/>
            </a:p>
          </p:txBody>
        </p:sp>
      </p:grp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256950"/>
              </p:ext>
            </p:extLst>
          </p:nvPr>
        </p:nvGraphicFramePr>
        <p:xfrm>
          <a:off x="7107382" y="901109"/>
          <a:ext cx="2701635" cy="70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385">
                  <a:extLst>
                    <a:ext uri="{9D8B030D-6E8A-4147-A177-3AD203B41FA5}">
                      <a16:colId xmlns:a16="http://schemas.microsoft.com/office/drawing/2014/main" val="1843427705"/>
                    </a:ext>
                  </a:extLst>
                </a:gridCol>
                <a:gridCol w="1566250">
                  <a:extLst>
                    <a:ext uri="{9D8B030D-6E8A-4147-A177-3AD203B41FA5}">
                      <a16:colId xmlns:a16="http://schemas.microsoft.com/office/drawing/2014/main" val="905444398"/>
                    </a:ext>
                  </a:extLst>
                </a:gridCol>
              </a:tblGrid>
              <a:tr h="353292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総事業費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　　　　　千円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720324"/>
                  </a:ext>
                </a:extLst>
              </a:tr>
              <a:tr h="35329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支援金充当額</a:t>
                      </a:r>
                      <a:endParaRPr kumimoji="1" lang="ja-JP" altLang="en-US" sz="12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　　　　　千円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236895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452563"/>
              </p:ext>
            </p:extLst>
          </p:nvPr>
        </p:nvGraphicFramePr>
        <p:xfrm>
          <a:off x="83129" y="1661733"/>
          <a:ext cx="9742514" cy="5163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854">
                  <a:extLst>
                    <a:ext uri="{9D8B030D-6E8A-4147-A177-3AD203B41FA5}">
                      <a16:colId xmlns:a16="http://schemas.microsoft.com/office/drawing/2014/main" val="399675212"/>
                    </a:ext>
                  </a:extLst>
                </a:gridCol>
                <a:gridCol w="1471352">
                  <a:extLst>
                    <a:ext uri="{9D8B030D-6E8A-4147-A177-3AD203B41FA5}">
                      <a16:colId xmlns:a16="http://schemas.microsoft.com/office/drawing/2014/main" val="4227506606"/>
                    </a:ext>
                  </a:extLst>
                </a:gridCol>
                <a:gridCol w="2169621">
                  <a:extLst>
                    <a:ext uri="{9D8B030D-6E8A-4147-A177-3AD203B41FA5}">
                      <a16:colId xmlns:a16="http://schemas.microsoft.com/office/drawing/2014/main" val="1496267624"/>
                    </a:ext>
                  </a:extLst>
                </a:gridCol>
                <a:gridCol w="1255222">
                  <a:extLst>
                    <a:ext uri="{9D8B030D-6E8A-4147-A177-3AD203B41FA5}">
                      <a16:colId xmlns:a16="http://schemas.microsoft.com/office/drawing/2014/main" val="792991167"/>
                    </a:ext>
                  </a:extLst>
                </a:gridCol>
                <a:gridCol w="3308465">
                  <a:extLst>
                    <a:ext uri="{9D8B030D-6E8A-4147-A177-3AD203B41FA5}">
                      <a16:colId xmlns:a16="http://schemas.microsoft.com/office/drawing/2014/main" val="3771569182"/>
                    </a:ext>
                  </a:extLst>
                </a:gridCol>
              </a:tblGrid>
              <a:tr h="41106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テーマ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</a:rPr>
                        <a:t>複数選択可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フィールド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□山　□海　□川　□湖　その他（　　　　　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460519"/>
                  </a:ext>
                </a:extLst>
              </a:tr>
              <a:tr h="449340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アクティビティ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□キャンプ　□サイクリング　□トレイル　□フィッシング　□カヌー・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SUP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□チェアリング　□サウナ　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□食事　□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その他（　　　　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443379"/>
                  </a:ext>
                </a:extLst>
              </a:tr>
              <a:tr h="4577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実施体制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065661"/>
                  </a:ext>
                </a:extLst>
              </a:tr>
              <a:tr h="3003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場所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期間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T="0" marB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953759"/>
                  </a:ext>
                </a:extLst>
              </a:tr>
              <a:tr h="16645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実証事業の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内容・目標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スケジュール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915648"/>
                  </a:ext>
                </a:extLst>
              </a:tr>
              <a:tr h="6266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PR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ポイント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（話題性・独自性）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570030"/>
                  </a:ext>
                </a:extLst>
              </a:tr>
              <a:tr h="6266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地域経済への波及効果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767848"/>
                  </a:ext>
                </a:extLst>
              </a:tr>
              <a:tr h="6266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継続性（レガシー）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647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246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127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R0203xxxx</dc:creator>
  <cp:lastModifiedBy>R0203xxxx</cp:lastModifiedBy>
  <cp:revision>9</cp:revision>
  <cp:lastPrinted>2022-06-21T11:57:25Z</cp:lastPrinted>
  <dcterms:created xsi:type="dcterms:W3CDTF">2022-06-21T11:10:16Z</dcterms:created>
  <dcterms:modified xsi:type="dcterms:W3CDTF">2023-06-07T02:22:12Z</dcterms:modified>
</cp:coreProperties>
</file>